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7" autoAdjust="0"/>
  </p:normalViewPr>
  <p:slideViewPr>
    <p:cSldViewPr>
      <p:cViewPr varScale="1">
        <p:scale>
          <a:sx n="75" d="100"/>
          <a:sy n="75" d="100"/>
        </p:scale>
        <p:origin x="-1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0F5A28B-1665-4F9A-A844-46D937EE516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36A064-5C90-4489-9195-4350219AE2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Danger of Self Reliance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Brent Boyer</a:t>
            </a:r>
          </a:p>
          <a:p>
            <a:pPr algn="ctr"/>
            <a:r>
              <a:rPr lang="en-US" sz="3600" dirty="0" smtClean="0"/>
              <a:t>1/19/2014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75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Prediction (Mark 14:27)</a:t>
            </a:r>
          </a:p>
          <a:p>
            <a:pPr marL="64008" indent="0">
              <a:buNone/>
            </a:pPr>
            <a:r>
              <a:rPr lang="en-US" dirty="0" smtClean="0"/>
              <a:t>“You will all fall away”</a:t>
            </a:r>
          </a:p>
          <a:p>
            <a:pPr marL="64008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Promise (Mark 14:29)</a:t>
            </a:r>
          </a:p>
          <a:p>
            <a:pPr marL="64008" indent="0">
              <a:buNone/>
            </a:pPr>
            <a:r>
              <a:rPr lang="en-US" dirty="0" smtClean="0"/>
              <a:t>“I will go ahead of you to Galilee”</a:t>
            </a:r>
          </a:p>
          <a:p>
            <a:pPr marL="64008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Protest (Mark 14:31)</a:t>
            </a:r>
          </a:p>
          <a:p>
            <a:pPr marL="64008" indent="0">
              <a:buNone/>
            </a:pPr>
            <a:r>
              <a:rPr lang="en-US" dirty="0" smtClean="0"/>
              <a:t>“I will not!”</a:t>
            </a:r>
            <a:endParaRPr lang="en-US" dirty="0"/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1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024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Pride comes before destruction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Our hearts are far more wicked than we know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Learn to take Christ at his word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Be alert of your influence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Be gracious with others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With God, failure is not final!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5">
      <a:dk1>
        <a:sysClr val="windowText" lastClr="000000"/>
      </a:dk1>
      <a:lt1>
        <a:sysClr val="window" lastClr="FFFFFF"/>
      </a:lt1>
      <a:dk2>
        <a:srgbClr val="00349E"/>
      </a:dk2>
      <a:lt2>
        <a:srgbClr val="D2D2D2"/>
      </a:lt2>
      <a:accent1>
        <a:srgbClr val="00B050"/>
      </a:accent1>
      <a:accent2>
        <a:srgbClr val="17BBFD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294</TotalTime>
  <Words>82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The Danger of Self Reliance</vt:lpstr>
      <vt:lpstr>PowerPoint Presentation</vt:lpstr>
      <vt:lpstr>PowerPoint Presentation</vt:lpstr>
    </vt:vector>
  </TitlesOfParts>
  <Company>PTL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Statements From the  Cross</dc:title>
  <dc:creator>Administrator</dc:creator>
  <cp:lastModifiedBy>Administrator</cp:lastModifiedBy>
  <cp:revision>8</cp:revision>
  <dcterms:created xsi:type="dcterms:W3CDTF">2013-10-19T21:18:08Z</dcterms:created>
  <dcterms:modified xsi:type="dcterms:W3CDTF">2014-01-19T21:50:15Z</dcterms:modified>
</cp:coreProperties>
</file>