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62" r:id="rId5"/>
    <p:sldId id="263" r:id="rId6"/>
    <p:sldId id="258" r:id="rId7"/>
    <p:sldId id="259" r:id="rId8"/>
    <p:sldId id="260" r:id="rId9"/>
    <p:sldId id="261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-14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F2EB-8788-4067-B414-D23FDC12F19E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4455-FC8B-4BC0-B9CB-735503F7F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49A7-1374-4529-99EB-F55472AC9208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EB3C-A6B9-402D-AFDA-C53F24F54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F818-2EE3-43A2-99F7-74F7EDDD9C11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806A-DD99-4E06-9459-F34453870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C37A-941C-49E8-8A4B-75F0A713F81B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FCF0-7FE4-4F08-B670-CCE4C8E6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59FD-280B-4E63-B462-A368741954F1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7195-3A59-4A96-A927-FF978104E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BF26-ED7E-468A-9CE2-95A9B2552AA3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8EEB-2C5A-48A7-B699-2E7FE983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91ED-9EAC-4E51-A26D-7ABA393A8C54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06A7-2061-44D2-ACA9-36A2B8AD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C860-8A55-4BE1-9C8B-919940E35FB2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F245-CAA1-4DF5-A3A8-63A4EF55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8E86-7598-44C8-BA8B-0F6C48E98B73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E04F-97A0-49E2-BE3E-643B1D99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ED0D-CEF5-4B1F-BCB6-605CE64CBB9A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5BF0-6960-4F86-879E-81EC669EA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143D-D40E-4EAB-B422-2F8E74057400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399E-7207-434E-B4BE-A1FAEDDC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0A1DF-24E0-47E4-AE0A-64DE9ED1D6AF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27505-07B2-4B72-AFD2-0CF0682D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811213"/>
            <a:ext cx="12192000" cy="2852737"/>
          </a:xfrm>
        </p:spPr>
        <p:txBody>
          <a:bodyPr/>
          <a:lstStyle/>
          <a:p>
            <a:pPr algn="ctr"/>
            <a:r>
              <a:rPr lang="en-US" smtClean="0"/>
              <a:t>Do you need to change yourself?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17538" y="1484313"/>
            <a:ext cx="10515600" cy="1325562"/>
          </a:xfrm>
        </p:spPr>
        <p:txBody>
          <a:bodyPr/>
          <a:lstStyle/>
          <a:p>
            <a:r>
              <a:rPr lang="en-US" sz="11500" smtClean="0">
                <a:solidFill>
                  <a:srgbClr val="FFFF00"/>
                </a:solidFill>
              </a:rPr>
              <a:t>Change</a:t>
            </a:r>
            <a:r>
              <a:rPr lang="en-US" sz="11500" smtClean="0"/>
              <a:t>	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7031038" y="2963863"/>
            <a:ext cx="4619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Mark Hagquist</a:t>
            </a:r>
          </a:p>
          <a:p>
            <a:r>
              <a:rPr lang="en-US" sz="3200">
                <a:latin typeface="Calibri" pitchFamily="34" charset="0"/>
              </a:rPr>
              <a:t>October 6, 2013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962025" y="5722938"/>
            <a:ext cx="4681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Traders Point church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8188" y="639763"/>
            <a:ext cx="4516437" cy="35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639763"/>
            <a:ext cx="3884612" cy="373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050" y="2854325"/>
            <a:ext cx="3252788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1017588"/>
            <a:ext cx="5030788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831850"/>
            <a:ext cx="4033838" cy="348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396240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965200"/>
            <a:ext cx="4849813" cy="335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965200"/>
            <a:ext cx="4114800" cy="335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950" y="3652838"/>
            <a:ext cx="41148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solidFill>
                  <a:srgbClr val="FFFF00"/>
                </a:solidFill>
              </a:rPr>
              <a:t>The World Has Changed?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</p:spPr>
        <p:txBody>
          <a:bodyPr/>
          <a:lstStyle/>
          <a:p>
            <a:r>
              <a:rPr lang="en-US" sz="3500" smtClean="0"/>
              <a:t>Lying - Ananias and Sapphira (Acts 5:1-11)</a:t>
            </a:r>
          </a:p>
          <a:p>
            <a:r>
              <a:rPr lang="en-US" sz="3500" smtClean="0"/>
              <a:t>Immoral Lives – Sodom and Gomarah (Genesis 19)</a:t>
            </a:r>
          </a:p>
          <a:p>
            <a:r>
              <a:rPr lang="en-US" sz="3500" smtClean="0"/>
              <a:t>Gambling – Casting lots for Jesus’ clothes (Mark 15:24)</a:t>
            </a:r>
          </a:p>
          <a:p>
            <a:r>
              <a:rPr lang="en-US" sz="3500" smtClean="0"/>
              <a:t>Murder – Cain and Abel (Genesis 4:8); David and Uriah </a:t>
            </a:r>
            <a:br>
              <a:rPr lang="en-US" sz="3500" smtClean="0"/>
            </a:br>
            <a:r>
              <a:rPr lang="en-US" sz="3500" smtClean="0"/>
              <a:t>	(2 Samuel 12:9); Ahab and Jezebel and Naboth </a:t>
            </a:r>
            <a:br>
              <a:rPr lang="en-US" sz="3500" smtClean="0"/>
            </a:br>
            <a:r>
              <a:rPr lang="en-US" sz="3500" smtClean="0"/>
              <a:t>	(1 Kings 21:13-14)</a:t>
            </a:r>
          </a:p>
          <a:p>
            <a:pPr>
              <a:spcBef>
                <a:spcPts val="1800"/>
              </a:spcBef>
            </a:pPr>
            <a:r>
              <a:rPr lang="en-US" sz="3500" smtClean="0"/>
              <a:t>The world’s perception of the Lord hasn’t changed </a:t>
            </a:r>
            <a:br>
              <a:rPr lang="en-US" sz="3500" smtClean="0"/>
            </a:br>
            <a:r>
              <a:rPr lang="en-US" sz="3500" smtClean="0"/>
              <a:t>	(1 Kings 20:23)</a:t>
            </a:r>
          </a:p>
          <a:p>
            <a:pPr lvl="1"/>
            <a:endParaRPr lang="en-US" sz="35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solidFill>
                  <a:srgbClr val="FFFF00"/>
                </a:solidFill>
              </a:rPr>
              <a:t>What Hasn’t Changed?</a:t>
            </a:r>
            <a:r>
              <a:rPr lang="en-US" sz="540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The power of prayer – James 5:16</a:t>
            </a:r>
          </a:p>
          <a:p>
            <a:r>
              <a:rPr lang="en-US" sz="4000" smtClean="0"/>
              <a:t>The set-up of the church</a:t>
            </a:r>
          </a:p>
          <a:p>
            <a:pPr lvl="1"/>
            <a:r>
              <a:rPr lang="en-US" sz="3600" smtClean="0"/>
              <a:t>Elders – 1  Timothy 3:1-7; Titus 1:4-6</a:t>
            </a:r>
          </a:p>
          <a:p>
            <a:pPr lvl="1"/>
            <a:r>
              <a:rPr lang="en-US" sz="3600" smtClean="0"/>
              <a:t>Deacons – 1 Timothy 3:8-13</a:t>
            </a:r>
          </a:p>
          <a:p>
            <a:pPr lvl="1"/>
            <a:endParaRPr lang="en-US" sz="3600" smtClean="0">
              <a:solidFill>
                <a:srgbClr val="000000"/>
              </a:solidFill>
            </a:endParaRPr>
          </a:p>
          <a:p>
            <a:r>
              <a:rPr lang="en-US" sz="4000" smtClean="0"/>
              <a:t>God and Christ – Malachi 3:6; Hebrews 13:8</a:t>
            </a:r>
          </a:p>
          <a:p>
            <a:r>
              <a:rPr lang="en-US" sz="4000" smtClean="0"/>
              <a:t>We are not alone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solidFill>
                  <a:srgbClr val="FFFF00"/>
                </a:solidFill>
              </a:rPr>
              <a:t>What Hasn’t Changed?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400" smtClean="0"/>
              <a:t>Salvation!</a:t>
            </a:r>
          </a:p>
          <a:p>
            <a:pPr lvl="1"/>
            <a:r>
              <a:rPr lang="en-US" sz="4000" smtClean="0"/>
              <a:t>Hear – Revelation 1:3</a:t>
            </a:r>
          </a:p>
          <a:p>
            <a:pPr lvl="1"/>
            <a:r>
              <a:rPr lang="en-US" sz="4000" smtClean="0"/>
              <a:t>Believe – Acts 16:31</a:t>
            </a:r>
          </a:p>
          <a:p>
            <a:pPr lvl="1"/>
            <a:r>
              <a:rPr lang="en-US" sz="4000" smtClean="0"/>
              <a:t>Repent – 2 Corinthians 7:9-10 </a:t>
            </a:r>
          </a:p>
          <a:p>
            <a:pPr lvl="1"/>
            <a:r>
              <a:rPr lang="en-US" sz="4000" smtClean="0"/>
              <a:t>Confess – Romans 10:9-10</a:t>
            </a:r>
          </a:p>
          <a:p>
            <a:pPr lvl="1"/>
            <a:r>
              <a:rPr lang="en-US" sz="4000" smtClean="0"/>
              <a:t>Be Baptized – 1 Peter 3:21-22</a:t>
            </a:r>
          </a:p>
          <a:p>
            <a:pPr lvl="1"/>
            <a:r>
              <a:rPr lang="en-US" sz="4000" smtClean="0"/>
              <a:t>Live Righteously – Philippians 4:8-9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Just because we have change in our lives that happens on a daily basis, never think that God has changed!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154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Office Theme</vt:lpstr>
      <vt:lpstr>Slide 1</vt:lpstr>
      <vt:lpstr>Change </vt:lpstr>
      <vt:lpstr>Slide 3</vt:lpstr>
      <vt:lpstr>Slide 4</vt:lpstr>
      <vt:lpstr>Slide 5</vt:lpstr>
      <vt:lpstr>The World Has Changed?</vt:lpstr>
      <vt:lpstr>What Hasn’t Changed? </vt:lpstr>
      <vt:lpstr>What Hasn’t Changed?</vt:lpstr>
      <vt:lpstr>Just because we have change in our lives that happens on a daily basis, never think that God has changed!</vt:lpstr>
      <vt:lpstr>Do you need to change yourself?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Hagquist Home</dc:creator>
  <cp:lastModifiedBy>Traders Point church of Christ</cp:lastModifiedBy>
  <cp:revision>51</cp:revision>
  <dcterms:created xsi:type="dcterms:W3CDTF">2013-09-21T21:46:59Z</dcterms:created>
  <dcterms:modified xsi:type="dcterms:W3CDTF">2013-10-06T15:27:24Z</dcterms:modified>
</cp:coreProperties>
</file>