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2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EBC11-41F3-4AE6-987C-B70E455C8743}" type="datetimeFigureOut">
              <a:rPr lang="en-US"/>
              <a:pPr>
                <a:defRPr/>
              </a:pPr>
              <a:t>2/2/2014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2556B-3CE7-48B5-A48B-FC9D73821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D1465-02CC-4416-8115-188727592705}" type="datetimeFigureOut">
              <a:rPr lang="en-US"/>
              <a:pPr>
                <a:defRPr/>
              </a:pPr>
              <a:t>2/2/2014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EC62D-4C9F-4B13-897D-D0AE57E1E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0020F-7C9B-4B1B-AFCD-3BA325A026EA}" type="datetimeFigureOut">
              <a:rPr lang="en-US"/>
              <a:pPr>
                <a:defRPr/>
              </a:pPr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97E0C-61E7-46ED-A633-2FC702F1B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F5A7C-A94A-422E-9C65-206D3233DF41}" type="datetimeFigureOut">
              <a:rPr lang="en-US"/>
              <a:pPr>
                <a:defRPr/>
              </a:pPr>
              <a:t>2/2/2014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EF51C-7F7A-4C11-B96A-B570DCEF6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32305-0DA0-44D6-B657-63EFD9FFD883}" type="datetimeFigureOut">
              <a:rPr lang="en-US"/>
              <a:pPr>
                <a:defRPr/>
              </a:pPr>
              <a:t>2/2/2014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BF5A1-8DE4-494B-ACD1-6192ED114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8F8F2-9782-47C2-BC31-D9D7FAE5326D}" type="datetimeFigureOut">
              <a:rPr lang="en-US"/>
              <a:pPr>
                <a:defRPr/>
              </a:pPr>
              <a:t>2/2/2014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CC092-1A44-4FC5-BF90-3DDEDD663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0E6BC-37C5-4AD8-B199-F479CBD19F44}" type="datetimeFigureOut">
              <a:rPr lang="en-US"/>
              <a:pPr>
                <a:defRPr/>
              </a:pPr>
              <a:t>2/2/2014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31DBE-35AC-4EB6-A9BA-F416A12D9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27229-6563-4C4D-B70C-81F038F82A30}" type="datetimeFigureOut">
              <a:rPr lang="en-US"/>
              <a:pPr>
                <a:defRPr/>
              </a:pPr>
              <a:t>2/2/2014</a:t>
            </a:fld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F4337-6D0E-4CD5-901E-E4AA67238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99810-5FCF-4F92-A8DF-4F118376D6D2}" type="datetimeFigureOut">
              <a:rPr lang="en-US"/>
              <a:pPr>
                <a:defRPr/>
              </a:pPr>
              <a:t>2/2/2014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1999B-71BB-498D-B833-E1B0F19E6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62E11-841C-423A-AB5B-C6878DF4FAAF}" type="datetimeFigureOut">
              <a:rPr lang="en-US"/>
              <a:pPr>
                <a:defRPr/>
              </a:pPr>
              <a:t>2/2/2014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C1275-FD9B-45DF-9911-71C57B7CA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66486-3466-47FE-81FD-07C2971A1661}" type="datetimeFigureOut">
              <a:rPr lang="en-US"/>
              <a:pPr>
                <a:defRPr/>
              </a:pPr>
              <a:t>2/2/2014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944F1-B9B2-4B4F-BAFD-7DA39175D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8CFB10-71A7-4EAA-ABD9-5B6EF26523D8}" type="datetimeFigureOut">
              <a:rPr lang="en-US"/>
              <a:pPr>
                <a:defRPr/>
              </a:pPr>
              <a:t>2/2/2014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79478A-95F7-4CEC-BF20-A06CAE803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1" r:id="rId4"/>
    <p:sldLayoutId id="2147483735" r:id="rId5"/>
    <p:sldLayoutId id="2147483730" r:id="rId6"/>
    <p:sldLayoutId id="2147483736" r:id="rId7"/>
    <p:sldLayoutId id="2147483737" r:id="rId8"/>
    <p:sldLayoutId id="2147483738" r:id="rId9"/>
    <p:sldLayoutId id="2147483729" r:id="rId10"/>
    <p:sldLayoutId id="214748373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 smtClean="0"/>
              <a:t>A Heart for god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/>
              <a:t>A heart for god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4400" b="1" u="sng" dirty="0" smtClean="0"/>
              <a:t>The complacent heart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3600" b="1" dirty="0" smtClean="0"/>
              <a:t>Example:  Ephesus – Rev 2:1-7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b="1" dirty="0"/>
          </a:p>
          <a:p>
            <a:pPr lvl="1" fontAlgn="auto">
              <a:spcAft>
                <a:spcPts val="0"/>
              </a:spcAft>
              <a:buFont typeface="Wingdings 2"/>
              <a:buChar char=""/>
              <a:defRPr/>
            </a:pPr>
            <a:r>
              <a:rPr lang="en-US" b="1" dirty="0" smtClean="0"/>
              <a:t>Causes</a:t>
            </a:r>
          </a:p>
          <a:p>
            <a:pPr lvl="1" fontAlgn="auto">
              <a:spcAft>
                <a:spcPts val="0"/>
              </a:spcAft>
              <a:buFont typeface="Wingdings 2"/>
              <a:buChar char=""/>
              <a:defRPr/>
            </a:pPr>
            <a:endParaRPr lang="en-US" b="1" dirty="0"/>
          </a:p>
          <a:p>
            <a:pPr lvl="1" fontAlgn="auto">
              <a:spcAft>
                <a:spcPts val="0"/>
              </a:spcAft>
              <a:buFont typeface="Wingdings 2"/>
              <a:buChar char=""/>
              <a:defRPr/>
            </a:pPr>
            <a:r>
              <a:rPr lang="en-US" b="1" dirty="0" smtClean="0"/>
              <a:t>Characteristics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/>
              <a:t>A heart for god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4400" b="1" u="sng" dirty="0" smtClean="0"/>
              <a:t>The Self-Sufficient Heart </a:t>
            </a:r>
            <a:r>
              <a:rPr lang="en-US" sz="3600" b="1" dirty="0" smtClean="0"/>
              <a:t>(lukewarm)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3600" b="1" dirty="0"/>
              <a:t>Example:  </a:t>
            </a:r>
            <a:r>
              <a:rPr lang="en-US" sz="3600" b="1" dirty="0" smtClean="0"/>
              <a:t>Laodicea </a:t>
            </a:r>
            <a:r>
              <a:rPr lang="en-US" sz="3600" b="1" dirty="0"/>
              <a:t>– Rev </a:t>
            </a:r>
            <a:r>
              <a:rPr lang="en-US" sz="3600" b="1" dirty="0" smtClean="0"/>
              <a:t>3:14-20</a:t>
            </a:r>
            <a:endParaRPr lang="en-US" sz="3600" b="1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3600" b="1" dirty="0"/>
          </a:p>
          <a:p>
            <a:pPr lvl="1" fontAlgn="auto">
              <a:spcAft>
                <a:spcPts val="0"/>
              </a:spcAft>
              <a:buFont typeface="Wingdings 2"/>
              <a:buChar char=""/>
              <a:defRPr/>
            </a:pPr>
            <a:r>
              <a:rPr lang="en-US" b="1" dirty="0" smtClean="0"/>
              <a:t>Causes</a:t>
            </a:r>
          </a:p>
          <a:p>
            <a:pPr lvl="1" fontAlgn="auto">
              <a:spcAft>
                <a:spcPts val="0"/>
              </a:spcAft>
              <a:buFont typeface="Wingdings 2"/>
              <a:buChar char=""/>
              <a:defRPr/>
            </a:pPr>
            <a:endParaRPr lang="en-US" b="1" dirty="0"/>
          </a:p>
          <a:p>
            <a:pPr lvl="1" fontAlgn="auto">
              <a:spcAft>
                <a:spcPts val="0"/>
              </a:spcAft>
              <a:buFont typeface="Wingdings 2"/>
              <a:buChar char=""/>
              <a:defRPr/>
            </a:pPr>
            <a:r>
              <a:rPr lang="en-US" b="1" dirty="0" smtClean="0"/>
              <a:t>Characteristics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/>
              <a:t>A heart for god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600" b="1" dirty="0" smtClean="0"/>
              <a:t>Overcome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b="1" dirty="0" smtClean="0"/>
              <a:t>Grow and build our faith / share our faith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b="1" dirty="0" smtClean="0"/>
              <a:t>Draw strength from one another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b="1" dirty="0" smtClean="0"/>
              <a:t>Awareness </a:t>
            </a:r>
            <a:endParaRPr lang="en-US" b="1" dirty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b="1" dirty="0" smtClean="0"/>
              <a:t>Imitate the faithful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</TotalTime>
  <Words>37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9</vt:i4>
      </vt:variant>
      <vt:variant>
        <vt:lpstr>Slide Titles</vt:lpstr>
      </vt:variant>
      <vt:variant>
        <vt:i4>4</vt:i4>
      </vt:variant>
    </vt:vector>
  </HeadingPairs>
  <TitlesOfParts>
    <vt:vector size="19" baseType="lpstr">
      <vt:lpstr>Franklin Gothic Book</vt:lpstr>
      <vt:lpstr>Arial</vt:lpstr>
      <vt:lpstr>Franklin Gothic Medium</vt:lpstr>
      <vt:lpstr>Wingdings 2</vt:lpstr>
      <vt:lpstr>Calibri</vt:lpstr>
      <vt:lpstr>Wingdings</vt:lpstr>
      <vt:lpstr>Trek</vt:lpstr>
      <vt:lpstr>Trek</vt:lpstr>
      <vt:lpstr>Trek</vt:lpstr>
      <vt:lpstr>Trek</vt:lpstr>
      <vt:lpstr>Trek</vt:lpstr>
      <vt:lpstr>Trek</vt:lpstr>
      <vt:lpstr>Trek</vt:lpstr>
      <vt:lpstr>Trek</vt:lpstr>
      <vt:lpstr>Trek</vt:lpstr>
      <vt:lpstr>Slide 1</vt:lpstr>
      <vt:lpstr>Slide 2</vt:lpstr>
      <vt:lpstr>Slide 3</vt:lpstr>
      <vt:lpstr>Slide 4</vt:lpstr>
    </vt:vector>
  </TitlesOfParts>
  <Company>BMO Financial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Heart for god</dc:title>
  <dc:creator>Ed Hill</dc:creator>
  <cp:lastModifiedBy>Traders Point church of Christ</cp:lastModifiedBy>
  <cp:revision>4</cp:revision>
  <dcterms:created xsi:type="dcterms:W3CDTF">2014-02-01T15:10:40Z</dcterms:created>
  <dcterms:modified xsi:type="dcterms:W3CDTF">2014-02-02T14:12:51Z</dcterms:modified>
</cp:coreProperties>
</file>