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0" r:id="rId2"/>
    <p:sldId id="269" r:id="rId3"/>
    <p:sldId id="261" r:id="rId4"/>
    <p:sldId id="272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85" autoAdjust="0"/>
  </p:normalViewPr>
  <p:slideViewPr>
    <p:cSldViewPr>
      <p:cViewPr>
        <p:scale>
          <a:sx n="81" d="100"/>
          <a:sy n="81" d="100"/>
        </p:scale>
        <p:origin x="-10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7A529C-0003-45BA-9B89-0737D6EAF079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02BDBB-6412-417C-B4FA-1FC49FFB8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9D6F3F-B683-4FBF-BF95-D44C495B95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C0EEE-91E9-4049-841D-1C4F0AA79859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E43AB-7ADC-41AE-9C49-4E0011D35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468CE-3976-43AB-8D09-531C9187DBDD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29AEE-A661-46AB-A9AA-7EF7E0E0F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2D27-F986-45B2-9736-535E75372E06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DB4A-731B-4751-A46B-19EE395C2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F1A50-15DC-47F9-953D-9895BABF0471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9F400-65AA-403C-8885-46792AFF9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0752D-6617-4C1B-ABC2-ECE21641F75D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F2BDD-FA2A-4325-835B-697EF1404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65CD8-3FE4-4370-AC19-35BB5BEF3891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AE4E3-4203-4936-8A9B-BB137E447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1A0D-6329-4459-8FED-303357F003C7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AA3D-42A7-4D8D-BA91-343E1E7AB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5C3C-FB03-4711-AD0D-C115910CB917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9017-D37C-4CA9-BEB9-081E60016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8D90-8377-4487-AC05-E53D82DFBA04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125FA-E30E-410C-9C49-C74B7274D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5426-512D-480E-9208-A93F4A437C8E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8A05F-3FBA-409E-B258-E580B5B41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F9FF3-B17F-4710-AF88-D9E933532057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96673-708B-4948-8B49-8A5A6F1C6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A1A2-7132-45A8-AC49-F1CD74BD4929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6B07-B1B0-4670-BE42-65F26441C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76D7FE1-2BD0-4256-B4CC-053F0B88A1DB}" type="datetimeFigureOut">
              <a:rPr lang="en-US"/>
              <a:pPr>
                <a:defRPr/>
              </a:pPr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F60CF45-6BBC-4DB1-BC92-1675FAE3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6" r:id="rId3"/>
    <p:sldLayoutId id="2147483682" r:id="rId4"/>
    <p:sldLayoutId id="2147483681" r:id="rId5"/>
    <p:sldLayoutId id="2147483680" r:id="rId6"/>
    <p:sldLayoutId id="2147483687" r:id="rId7"/>
    <p:sldLayoutId id="2147483688" r:id="rId8"/>
    <p:sldLayoutId id="2147483689" r:id="rId9"/>
    <p:sldLayoutId id="2147483679" r:id="rId10"/>
    <p:sldLayoutId id="2147483690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n-US" sz="6600" b="1" smtClean="0">
                <a:solidFill>
                  <a:srgbClr val="002060"/>
                </a:solidFill>
              </a:rPr>
              <a:t>To Never Stumble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 rtlCol="0">
            <a:normAutofit fontScale="850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dirty="0" smtClean="0"/>
              <a:t>		</a:t>
            </a:r>
          </a:p>
          <a:p>
            <a:pPr algn="r" fontAlgn="auto">
              <a:spcAft>
                <a:spcPts val="0"/>
              </a:spcAft>
              <a:defRPr/>
            </a:pPr>
            <a:endParaRPr lang="en-US" dirty="0"/>
          </a:p>
          <a:p>
            <a:pPr algn="r" fontAlgn="auto">
              <a:spcAft>
                <a:spcPts val="0"/>
              </a:spcAft>
              <a:defRPr/>
            </a:pPr>
            <a:endParaRPr lang="en-US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en-US" sz="2100" b="1" dirty="0" smtClean="0"/>
              <a:t>April 30, 2013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2100" b="1" dirty="0" smtClean="0"/>
              <a:t>Traders Point Church of Christ</a:t>
            </a:r>
            <a:endParaRPr 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2514600"/>
            <a:ext cx="35718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19250" y="3036888"/>
            <a:ext cx="21336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Godliness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14600"/>
            <a:ext cx="3908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286375" y="3036888"/>
            <a:ext cx="2133600" cy="1138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Brotherly Kindness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806450" y="5170488"/>
            <a:ext cx="7575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1 John 4:7-8, 20</a:t>
            </a:r>
            <a:r>
              <a:rPr lang="en-US" i="1">
                <a:latin typeface="Candara" pitchFamily="34" charset="0"/>
              </a:rPr>
              <a:t> : Love one another b/c love is of God.</a:t>
            </a:r>
            <a:endParaRPr lang="en-US" b="1" i="1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Rom 12:9-13</a:t>
            </a:r>
            <a:r>
              <a:rPr lang="en-US" i="1">
                <a:latin typeface="Candara" pitchFamily="34" charset="0"/>
              </a:rPr>
              <a:t>: be kindly affectionate to one another.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2514600"/>
            <a:ext cx="35718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14600"/>
            <a:ext cx="3908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230813" y="3036888"/>
            <a:ext cx="2133600" cy="754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LOVE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3038" y="3036888"/>
            <a:ext cx="2133600" cy="1138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Brotherly Kindness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2560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937250"/>
            <a:ext cx="22574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5949950"/>
            <a:ext cx="109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3588" y="5949950"/>
            <a:ext cx="10541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78213" y="5949950"/>
            <a:ext cx="1098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33638" y="5949950"/>
            <a:ext cx="10096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2413" y="5961063"/>
            <a:ext cx="215106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3" name="TextBox 14"/>
          <p:cNvSpPr txBox="1">
            <a:spLocks noChangeArrowheads="1"/>
          </p:cNvSpPr>
          <p:nvPr/>
        </p:nvSpPr>
        <p:spPr bwMode="auto">
          <a:xfrm>
            <a:off x="781050" y="5064125"/>
            <a:ext cx="7575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1 John 4:9-11, 19;   Romans 5:8;    Eph 5:25;   1 Peter 1:22; </a:t>
            </a:r>
          </a:p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1 Cor 13:13;  1 Thes 3:12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613" y="2146300"/>
            <a:ext cx="8305800" cy="3451225"/>
          </a:xfrm>
        </p:spPr>
        <p:txBody>
          <a:bodyPr>
            <a:normAutofit/>
          </a:bodyPr>
          <a:lstStyle/>
          <a:p>
            <a:pPr marL="0" indent="0"/>
            <a:r>
              <a:rPr lang="en-US" i="1" baseline="30000" smtClean="0"/>
              <a:t>8 </a:t>
            </a:r>
            <a:r>
              <a:rPr lang="en-US" i="1" smtClean="0"/>
              <a:t>For if these things are yours and abound, you will be neither barren nor unfruitful in the knowledge of our Lord Jesus Christ. </a:t>
            </a:r>
            <a:r>
              <a:rPr lang="en-US" i="1" baseline="30000" smtClean="0"/>
              <a:t>9 </a:t>
            </a:r>
            <a:r>
              <a:rPr lang="en-US" i="1" smtClean="0"/>
              <a:t>For he who lacks these things is shortsighted, even to blindness, and has forgotten that he was cleansed from his old sins. 9 For he who lacks these things is shortsighted, even to blindness, and has forgotten that he was cleansed from his old sins.</a:t>
            </a:r>
          </a:p>
          <a:p>
            <a:pPr marL="0" indent="0"/>
            <a:r>
              <a:rPr lang="en-US" i="1" smtClean="0"/>
              <a:t>10 Therefore, brethren, be even more diligent to make your call and election sure, for if you do these things you will never stumble; 11 for so an entrance will be supplied to you abundantly into the everlasting kingdom of our Lord and Savior Jesus Christ.</a:t>
            </a:r>
          </a:p>
          <a:p>
            <a:pPr marL="0" indent="0">
              <a:lnSpc>
                <a:spcPct val="90000"/>
              </a:lnSpc>
            </a:pP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381000" y="1676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ndara" pitchFamily="34" charset="0"/>
              </a:rPr>
              <a:t>Why do we need to grow in these things?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3063" y="6008688"/>
            <a:ext cx="22574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6019800"/>
            <a:ext cx="109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4850" y="6019800"/>
            <a:ext cx="10541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1063" y="6019800"/>
            <a:ext cx="1096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76488" y="6019800"/>
            <a:ext cx="10080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3675" y="6030913"/>
            <a:ext cx="215106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61950" y="2724150"/>
            <a:ext cx="8305800" cy="277653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mtClean="0">
                <a:solidFill>
                  <a:srgbClr val="C00000"/>
                </a:solidFill>
              </a:rPr>
              <a:t>We will never be barren nor unfruitful in the Knowledge of the Lord.</a:t>
            </a:r>
          </a:p>
          <a:p>
            <a:pPr marL="0" indent="0">
              <a:lnSpc>
                <a:spcPct val="90000"/>
              </a:lnSpc>
            </a:pPr>
            <a:r>
              <a:rPr lang="en-US" smtClean="0">
                <a:solidFill>
                  <a:srgbClr val="C00000"/>
                </a:solidFill>
              </a:rPr>
              <a:t>We will NEVER STUMBLE!</a:t>
            </a:r>
          </a:p>
          <a:p>
            <a:pPr marL="0" indent="0">
              <a:lnSpc>
                <a:spcPct val="90000"/>
              </a:lnSpc>
            </a:pPr>
            <a:r>
              <a:rPr lang="en-US" smtClean="0">
                <a:solidFill>
                  <a:srgbClr val="C00000"/>
                </a:solidFill>
              </a:rPr>
              <a:t>We will have an entrance SUPPLIED ABUNDANTLY into the everlasting kingdom of the Lord!</a:t>
            </a:r>
          </a:p>
        </p:txBody>
      </p:sp>
      <p:sp>
        <p:nvSpPr>
          <p:cNvPr id="33795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533400" y="2046288"/>
            <a:ext cx="6858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ndara" pitchFamily="34" charset="0"/>
              </a:rPr>
              <a:t>Why do we need to grow in these things?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3063" y="6008688"/>
            <a:ext cx="22574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6019800"/>
            <a:ext cx="109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4850" y="6019800"/>
            <a:ext cx="10541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1063" y="6019800"/>
            <a:ext cx="1096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76488" y="6019800"/>
            <a:ext cx="10080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3675" y="6030913"/>
            <a:ext cx="215106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14496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Grace and peace be multiplied to you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the                        of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God and of Jesus our Lord, 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His divine power has given to us all things that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pertain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life and godliness, through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                        of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Him who called us by glory and virtue, 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which have been given to us exceedingly great and precious promises, that through these you may be partakers of the divine nature, having escaped the corruption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that is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the world through lust.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2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But also for this very reason, giving all diligence, add to your faith virtue, to virtue knowledge, 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knowledge self-control, to self-control perseverance, to perseverance godliness, 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godliness brotherly kindness, and to brotherly kindness love.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 smtClean="0"/>
              <a:t>To Never Stumble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3225" y="2047875"/>
            <a:ext cx="16938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knowledge</a:t>
            </a:r>
            <a:endParaRPr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3025" y="2667000"/>
            <a:ext cx="16938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knowledge</a:t>
            </a:r>
            <a:endParaRPr lang="en-US" sz="2000" dirty="0">
              <a:latin typeface="+mn-lt"/>
            </a:endParaRP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692150" y="16002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ndara" pitchFamily="34" charset="0"/>
              </a:rPr>
              <a:t>2 Peter 1:2-7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68338" y="5462588"/>
            <a:ext cx="792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30000">
                <a:latin typeface="Candara" pitchFamily="34" charset="0"/>
              </a:rPr>
              <a:t>8 </a:t>
            </a:r>
            <a:r>
              <a:rPr lang="en-US">
                <a:latin typeface="Candara" pitchFamily="34" charset="0"/>
              </a:rPr>
              <a:t>For if these things are yours and abound, </a:t>
            </a:r>
            <a:r>
              <a:rPr lang="en-US" i="1">
                <a:latin typeface="Candara" pitchFamily="34" charset="0"/>
              </a:rPr>
              <a:t>you</a:t>
            </a:r>
            <a:r>
              <a:rPr lang="en-US">
                <a:latin typeface="Candara" pitchFamily="34" charset="0"/>
              </a:rPr>
              <a:t> will be neither barren nor unfruitful in the </a:t>
            </a:r>
            <a:r>
              <a:rPr lang="en-US" b="1">
                <a:solidFill>
                  <a:srgbClr val="FF0000"/>
                </a:solidFill>
                <a:latin typeface="Candara" pitchFamily="34" charset="0"/>
              </a:rPr>
              <a:t>knowledge</a:t>
            </a:r>
            <a:r>
              <a:rPr lang="en-US">
                <a:latin typeface="Candara" pitchFamily="34" charset="0"/>
              </a:rPr>
              <a:t> of our Lord Jesus Christ.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sz="2800" dirty="0" smtClean="0"/>
              <a:t>Peter states to “give all diligence” (</a:t>
            </a:r>
            <a:r>
              <a:rPr lang="en-US" sz="2800" dirty="0" err="1" smtClean="0"/>
              <a:t>vs</a:t>
            </a:r>
            <a:r>
              <a:rPr lang="en-US" sz="2800" dirty="0" smtClean="0"/>
              <a:t> 2) and again states “be even more diligent” (</a:t>
            </a:r>
            <a:r>
              <a:rPr lang="en-US" sz="2800" dirty="0" err="1" smtClean="0"/>
              <a:t>vs</a:t>
            </a:r>
            <a:r>
              <a:rPr lang="en-US" sz="2800" dirty="0" smtClean="0"/>
              <a:t> 10).</a:t>
            </a:r>
          </a:p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sz="2800" dirty="0" smtClean="0"/>
              <a:t>Peter states to “add” or “supply”(</a:t>
            </a:r>
            <a:r>
              <a:rPr lang="en-US" sz="2800" dirty="0" err="1" smtClean="0"/>
              <a:t>vs</a:t>
            </a:r>
            <a:r>
              <a:rPr lang="en-US" sz="2800" dirty="0" smtClean="0"/>
              <a:t> 5).</a:t>
            </a:r>
          </a:p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sz="2800" dirty="0" smtClean="0"/>
              <a:t>These things are to be “ours”. (</a:t>
            </a:r>
            <a:r>
              <a:rPr lang="en-US" sz="2800" i="1" dirty="0" err="1" smtClean="0"/>
              <a:t>vs</a:t>
            </a:r>
            <a:r>
              <a:rPr lang="en-US" sz="2800" i="1" dirty="0" smtClean="0"/>
              <a:t> 8)</a:t>
            </a:r>
            <a:r>
              <a:rPr lang="en-US" sz="2800" dirty="0" smtClean="0"/>
              <a:t> </a:t>
            </a:r>
          </a:p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sz="2800" dirty="0" smtClean="0"/>
              <a:t>We are to “abound” in these things. (</a:t>
            </a:r>
            <a:r>
              <a:rPr lang="en-US" sz="2800" i="1" dirty="0" err="1" smtClean="0"/>
              <a:t>Vs</a:t>
            </a:r>
            <a:r>
              <a:rPr lang="en-US" sz="2800" i="1" dirty="0" smtClean="0"/>
              <a:t> 8)</a:t>
            </a:r>
          </a:p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sz="2800" dirty="0" smtClean="0"/>
              <a:t>These things “make our call and election sure”. (</a:t>
            </a:r>
            <a:r>
              <a:rPr lang="en-US" sz="2800" i="1" dirty="0" err="1" smtClean="0"/>
              <a:t>Vs</a:t>
            </a:r>
            <a:r>
              <a:rPr lang="en-US" sz="2800" i="1" dirty="0" smtClean="0"/>
              <a:t> 10).</a:t>
            </a:r>
          </a:p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sz="2800" dirty="0" smtClean="0"/>
              <a:t>We are blind if we lack these things and also that we have forgotten our salvation (</a:t>
            </a:r>
            <a:r>
              <a:rPr lang="en-US" sz="2800" dirty="0" err="1" smtClean="0"/>
              <a:t>vs</a:t>
            </a:r>
            <a:r>
              <a:rPr lang="en-US" sz="2800" dirty="0" smtClean="0"/>
              <a:t> 9).</a:t>
            </a:r>
          </a:p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sz="2800" dirty="0" smtClean="0"/>
              <a:t>Peter is about to die yet wants to ensure that they (and us!) have a reminder. (</a:t>
            </a:r>
            <a:r>
              <a:rPr lang="en-US" sz="2800" dirty="0" err="1" smtClean="0"/>
              <a:t>vs</a:t>
            </a:r>
            <a:r>
              <a:rPr lang="en-US" sz="2800" dirty="0" smtClean="0"/>
              <a:t> 13-15).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Never Stumble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914400" y="1905000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Candara" pitchFamily="34" charset="0"/>
              </a:rPr>
              <a:t>Their importance: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2800" b="1" dirty="0" smtClean="0"/>
              <a:t>How to supply these things:</a:t>
            </a:r>
          </a:p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dirty="0" smtClean="0"/>
              <a:t>Faith is the basis.  The first thing is added to our faith.</a:t>
            </a:r>
          </a:p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dirty="0" err="1" smtClean="0"/>
              <a:t>Epichoregeo</a:t>
            </a:r>
            <a:r>
              <a:rPr lang="en-US" dirty="0" smtClean="0"/>
              <a:t>:  “to supply or fund, as in ‘a costly and generous gift’ as in a Greek drama festival”.</a:t>
            </a:r>
          </a:p>
          <a:p>
            <a:pPr marL="457200" indent="-457200" fontAlgn="auto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en-US" dirty="0" smtClean="0"/>
              <a:t>These things are connected.  A logical order.</a:t>
            </a:r>
            <a:endParaRPr lang="en-US" dirty="0"/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36115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2514600"/>
            <a:ext cx="35718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14475" y="3036888"/>
            <a:ext cx="2133600" cy="985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FAITH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14600"/>
            <a:ext cx="3908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230813" y="3036888"/>
            <a:ext cx="2133600" cy="985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Virtue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463" name="TextBox 3"/>
          <p:cNvSpPr txBox="1">
            <a:spLocks noChangeArrowheads="1"/>
          </p:cNvSpPr>
          <p:nvPr/>
        </p:nvSpPr>
        <p:spPr bwMode="auto">
          <a:xfrm>
            <a:off x="609600" y="4876800"/>
            <a:ext cx="7642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ndara" pitchFamily="34" charset="0"/>
              </a:rPr>
              <a:t>	</a:t>
            </a:r>
          </a:p>
          <a:p>
            <a:r>
              <a:rPr lang="en-US" b="1">
                <a:solidFill>
                  <a:srgbClr val="FF0000"/>
                </a:solidFill>
                <a:latin typeface="Candara" pitchFamily="34" charset="0"/>
              </a:rPr>
              <a:t>Psalm 15:1-5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2514600"/>
            <a:ext cx="35718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14475" y="3036888"/>
            <a:ext cx="2133600" cy="985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Virtue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14600"/>
            <a:ext cx="3908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276850" y="3036888"/>
            <a:ext cx="2133600" cy="877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Knowledge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806450" y="4872038"/>
            <a:ext cx="75755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ndara" pitchFamily="34" charset="0"/>
              </a:rPr>
              <a:t>Eph 5: 15 </a:t>
            </a:r>
            <a:r>
              <a:rPr lang="en-US" i="1">
                <a:latin typeface="Candara" pitchFamily="34" charset="0"/>
              </a:rPr>
              <a:t>“do not be unwise, understand the will of the Lord”.</a:t>
            </a:r>
          </a:p>
          <a:p>
            <a:r>
              <a:rPr lang="en-US" b="1">
                <a:solidFill>
                  <a:srgbClr val="FF0000"/>
                </a:solidFill>
                <a:latin typeface="Candara" pitchFamily="34" charset="0"/>
              </a:rPr>
              <a:t>Psalm 19:7  </a:t>
            </a:r>
            <a:r>
              <a:rPr lang="en-US" i="1">
                <a:latin typeface="Candara" pitchFamily="34" charset="0"/>
              </a:rPr>
              <a:t>The Lord’s testimony makes making wise the simple</a:t>
            </a:r>
            <a:endParaRPr lang="en-US" b="1">
              <a:solidFill>
                <a:srgbClr val="FF0000"/>
              </a:solidFill>
              <a:latin typeface="Candara" pitchFamily="34" charset="0"/>
            </a:endParaRPr>
          </a:p>
          <a:p>
            <a:r>
              <a:rPr lang="en-US" b="1">
                <a:solidFill>
                  <a:srgbClr val="FF0000"/>
                </a:solidFill>
                <a:latin typeface="Candara" pitchFamily="34" charset="0"/>
              </a:rPr>
              <a:t>Phil 1:9</a:t>
            </a:r>
            <a:r>
              <a:rPr lang="en-US">
                <a:latin typeface="Candara" pitchFamily="34" charset="0"/>
              </a:rPr>
              <a:t>	abound </a:t>
            </a:r>
            <a:r>
              <a:rPr lang="en-US" i="1">
                <a:latin typeface="Candara" pitchFamily="34" charset="0"/>
              </a:rPr>
              <a:t>more in knowledge and all discernment</a:t>
            </a:r>
          </a:p>
          <a:p>
            <a:r>
              <a:rPr lang="en-US" b="1">
                <a:solidFill>
                  <a:srgbClr val="FF0000"/>
                </a:solidFill>
                <a:latin typeface="Candara" pitchFamily="34" charset="0"/>
              </a:rPr>
              <a:t>2 Peter 3:14-18 </a:t>
            </a:r>
            <a:r>
              <a:rPr lang="en-US" i="1">
                <a:latin typeface="Candara" pitchFamily="34" charset="0"/>
              </a:rPr>
              <a:t>“grow in the grace and knowledge of our Lord…”</a:t>
            </a:r>
          </a:p>
          <a:p>
            <a:r>
              <a:rPr lang="en-US" b="1">
                <a:solidFill>
                  <a:srgbClr val="FF0000"/>
                </a:solidFill>
                <a:latin typeface="Candara" pitchFamily="34" charset="0"/>
              </a:rPr>
              <a:t>Hebrews 5:14 </a:t>
            </a:r>
            <a:r>
              <a:rPr lang="en-US" i="1">
                <a:latin typeface="Candara" pitchFamily="34" charset="0"/>
              </a:rPr>
              <a:t>“By reason of use”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2514600"/>
            <a:ext cx="35718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3036888"/>
            <a:ext cx="2133600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Knowledge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14600"/>
            <a:ext cx="3908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351463" y="3036888"/>
            <a:ext cx="2133600" cy="877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Self control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806450" y="4994275"/>
            <a:ext cx="7575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1 Peter 1:14</a:t>
            </a:r>
            <a:r>
              <a:rPr lang="en-US" i="1">
                <a:latin typeface="Candara" pitchFamily="34" charset="0"/>
              </a:rPr>
              <a:t>: “not conforming to the former lusts” when we were ignorant	</a:t>
            </a:r>
          </a:p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Gal 5:23</a:t>
            </a:r>
            <a:r>
              <a:rPr lang="en-US" i="1">
                <a:latin typeface="Candara" pitchFamily="34" charset="0"/>
              </a:rPr>
              <a:t>:  Fruit of the spirit.</a:t>
            </a:r>
          </a:p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1 Cor 10:13</a:t>
            </a:r>
            <a:r>
              <a:rPr lang="en-US" i="1">
                <a:latin typeface="Candara" pitchFamily="34" charset="0"/>
              </a:rPr>
              <a:t>: not tempted more than can be handled.</a:t>
            </a:r>
          </a:p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Phil 4:8: </a:t>
            </a:r>
            <a:r>
              <a:rPr lang="en-US" i="1">
                <a:latin typeface="Candara" pitchFamily="34" charset="0"/>
              </a:rPr>
              <a:t>Think on these things…</a:t>
            </a:r>
            <a:endParaRPr lang="en-US" b="1" i="1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2514600"/>
            <a:ext cx="35718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90663" y="3036888"/>
            <a:ext cx="2133600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Self control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14600"/>
            <a:ext cx="3908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359400" y="3036888"/>
            <a:ext cx="21336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Perseverance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795338" y="4981575"/>
            <a:ext cx="7575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James 5:7-11:  </a:t>
            </a:r>
            <a:r>
              <a:rPr lang="en-US" i="1">
                <a:latin typeface="Candara" pitchFamily="34" charset="0"/>
              </a:rPr>
              <a:t>be patient until the coming of the Lord like a farmer waits for harvest.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Never Stumble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2514600"/>
            <a:ext cx="35718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7963" y="3036888"/>
            <a:ext cx="2133600" cy="538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Perseverance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14600"/>
            <a:ext cx="3908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370513" y="3036888"/>
            <a:ext cx="2133600" cy="908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Godliness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3559" name="TextBox 7"/>
          <p:cNvSpPr txBox="1">
            <a:spLocks noChangeArrowheads="1"/>
          </p:cNvSpPr>
          <p:nvPr/>
        </p:nvSpPr>
        <p:spPr bwMode="auto">
          <a:xfrm>
            <a:off x="806450" y="4994275"/>
            <a:ext cx="75755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Rom 6:19</a:t>
            </a:r>
            <a:r>
              <a:rPr lang="en-US" i="1">
                <a:latin typeface="Candara" pitchFamily="34" charset="0"/>
              </a:rPr>
              <a:t>:  speaks of the weakness of your flesh – “present your members as slaves of righteousness for holiness”	</a:t>
            </a:r>
          </a:p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1 Tim 3:16</a:t>
            </a:r>
            <a:r>
              <a:rPr lang="en-US" i="1">
                <a:latin typeface="Candara" pitchFamily="34" charset="0"/>
              </a:rPr>
              <a:t>:  the mystery of Godliness.</a:t>
            </a:r>
          </a:p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Romans 8:29: </a:t>
            </a:r>
            <a:r>
              <a:rPr lang="en-US" i="1">
                <a:latin typeface="Candara" pitchFamily="34" charset="0"/>
              </a:rPr>
              <a:t> be conformed to the image of His son.</a:t>
            </a:r>
          </a:p>
          <a:p>
            <a:r>
              <a:rPr lang="en-US" b="1" i="1">
                <a:solidFill>
                  <a:srgbClr val="FF0000"/>
                </a:solidFill>
                <a:latin typeface="Candara" pitchFamily="34" charset="0"/>
              </a:rPr>
              <a:t>Col 3:8-11:  </a:t>
            </a:r>
            <a:r>
              <a:rPr lang="en-US" i="1">
                <a:latin typeface="Candara" pitchFamily="34" charset="0"/>
              </a:rPr>
              <a:t>Put off these…</a:t>
            </a:r>
            <a:endParaRPr lang="en-US" b="1" i="1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812</TotalTime>
  <Words>690</Words>
  <Application>Microsoft Office PowerPoint</Application>
  <PresentationFormat>On-screen Show (4:3)</PresentationFormat>
  <Paragraphs>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Candara</vt:lpstr>
      <vt:lpstr>Arial</vt:lpstr>
      <vt:lpstr>Symbol</vt:lpstr>
      <vt:lpstr>Calibri</vt:lpstr>
      <vt:lpstr>Baskerville Old Face</vt:lpstr>
      <vt:lpstr>Waveform</vt:lpstr>
      <vt:lpstr>Waveform</vt:lpstr>
      <vt:lpstr>Waveform</vt:lpstr>
      <vt:lpstr>Waveform</vt:lpstr>
      <vt:lpstr>Waveform</vt:lpstr>
      <vt:lpstr>Waveform</vt:lpstr>
      <vt:lpstr>Waveform</vt:lpstr>
      <vt:lpstr>To Never Stumble</vt:lpstr>
      <vt:lpstr>To Never Stumble </vt:lpstr>
      <vt:lpstr> To Never Stumble </vt:lpstr>
      <vt:lpstr>To Never Stumble</vt:lpstr>
      <vt:lpstr>To Never Stumble</vt:lpstr>
      <vt:lpstr>To Never Stumble</vt:lpstr>
      <vt:lpstr>To Never Stumble</vt:lpstr>
      <vt:lpstr>To Never Stumble</vt:lpstr>
      <vt:lpstr>To Never Stumble</vt:lpstr>
      <vt:lpstr>To Never Stumble</vt:lpstr>
      <vt:lpstr>To Never Stumble</vt:lpstr>
      <vt:lpstr>To Never Stumble</vt:lpstr>
      <vt:lpstr>To Never Stumble</vt:lpstr>
    </vt:vector>
  </TitlesOfParts>
  <Company>BMO Financial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Hill</dc:creator>
  <cp:lastModifiedBy>Traders Point church of Christ</cp:lastModifiedBy>
  <cp:revision>44</cp:revision>
  <dcterms:created xsi:type="dcterms:W3CDTF">2013-06-25T12:25:19Z</dcterms:created>
  <dcterms:modified xsi:type="dcterms:W3CDTF">2013-06-29T15:46:58Z</dcterms:modified>
</cp:coreProperties>
</file>