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5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6133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1"/>
            <a:ext cx="2133600" cy="563236"/>
          </a:xfrm>
        </p:spPr>
        <p:txBody>
          <a:bodyPr anchor="b"/>
          <a:lstStyle>
            <a:lvl1pPr algn="l">
              <a:defRPr sz="2400"/>
            </a:lvl1pPr>
          </a:lstStyle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5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289975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772610"/>
            <a:ext cx="1484453" cy="358525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6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6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6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6133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8D638F-DF23-46B8-ABAA-0B85F2B56776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E7FE99-2DD1-423F-8BC9-81268F4F59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61217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about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 and Author</a:t>
            </a:r>
          </a:p>
          <a:p>
            <a:pPr lvl="1"/>
            <a:r>
              <a:rPr lang="en-US" dirty="0"/>
              <a:t>Who is in charge </a:t>
            </a:r>
          </a:p>
          <a:p>
            <a:pPr lvl="1"/>
            <a:r>
              <a:rPr lang="en-US" dirty="0"/>
              <a:t>What is happening in the land</a:t>
            </a:r>
          </a:p>
          <a:p>
            <a:pPr lvl="1"/>
            <a:r>
              <a:rPr lang="en-US" dirty="0"/>
              <a:t>Compare to other times we have seen this situation played out in the scripture</a:t>
            </a:r>
          </a:p>
        </p:txBody>
      </p:sp>
    </p:spTree>
    <p:extLst>
      <p:ext uri="{BB962C8B-B14F-4D97-AF65-F5344CB8AC3E}">
        <p14:creationId xmlns:p14="http://schemas.microsoft.com/office/powerpoint/2010/main" val="416037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 players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Elimelech</a:t>
            </a:r>
            <a:r>
              <a:rPr lang="en-US" dirty="0"/>
              <a:t> and Naomi</a:t>
            </a:r>
          </a:p>
          <a:p>
            <a:r>
              <a:rPr lang="en-US" dirty="0" err="1"/>
              <a:t>Mahlon</a:t>
            </a:r>
            <a:r>
              <a:rPr lang="en-US" dirty="0"/>
              <a:t>, </a:t>
            </a:r>
            <a:r>
              <a:rPr lang="en-US" dirty="0" err="1"/>
              <a:t>Chilion</a:t>
            </a:r>
            <a:r>
              <a:rPr lang="en-US" dirty="0"/>
              <a:t>, Ruth, </a:t>
            </a:r>
            <a:r>
              <a:rPr lang="en-US" dirty="0" err="1"/>
              <a:t>Orpah</a:t>
            </a:r>
            <a:endParaRPr lang="en-US" dirty="0"/>
          </a:p>
          <a:p>
            <a:r>
              <a:rPr lang="en-US" dirty="0"/>
              <a:t>Boaz</a:t>
            </a:r>
          </a:p>
          <a:p>
            <a:r>
              <a:rPr lang="en-US" dirty="0"/>
              <a:t>The extras</a:t>
            </a:r>
          </a:p>
          <a:p>
            <a:pPr lvl="1"/>
            <a:r>
              <a:rPr lang="en-US" dirty="0"/>
              <a:t>Judges, Moabites, </a:t>
            </a:r>
            <a:r>
              <a:rPr lang="en-US" dirty="0" err="1"/>
              <a:t>Ephrathites</a:t>
            </a:r>
            <a:r>
              <a:rPr lang="en-US" dirty="0"/>
              <a:t>, field workers</a:t>
            </a:r>
          </a:p>
        </p:txBody>
      </p:sp>
    </p:spTree>
    <p:extLst>
      <p:ext uri="{BB962C8B-B14F-4D97-AF65-F5344CB8AC3E}">
        <p14:creationId xmlns:p14="http://schemas.microsoft.com/office/powerpoint/2010/main" val="315842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015D484-A7A8-DD49-B4CD-F570C7785F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530" y="0"/>
            <a:ext cx="5068762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0747"/>
            <a:ext cx="2766510" cy="2140137"/>
          </a:xfrm>
        </p:spPr>
        <p:txBody>
          <a:bodyPr>
            <a:noAutofit/>
          </a:bodyPr>
          <a:lstStyle/>
          <a:p>
            <a:r>
              <a:rPr lang="en-US" sz="5100" dirty="0">
                <a:solidFill>
                  <a:schemeClr val="tx1"/>
                </a:solidFill>
              </a:rPr>
              <a:t>Where </a:t>
            </a:r>
            <a:r>
              <a:rPr lang="en-US" sz="5100">
                <a:solidFill>
                  <a:schemeClr val="tx1"/>
                </a:solidFill>
              </a:rPr>
              <a:t>are they?</a:t>
            </a:r>
            <a:endParaRPr lang="en-US" sz="5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01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62</Words>
  <Application>Microsoft Office PowerPoint</Application>
  <PresentationFormat>On-screen Show (16:9)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Ruth</vt:lpstr>
      <vt:lpstr>Facts about the story</vt:lpstr>
      <vt:lpstr>Who are the players</vt:lpstr>
      <vt:lpstr>Where are they?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Ruth</dc:title>
  <dc:creator>Boone, Marcus</dc:creator>
  <cp:lastModifiedBy>Boone, Marcus</cp:lastModifiedBy>
  <cp:revision>4</cp:revision>
  <dcterms:created xsi:type="dcterms:W3CDTF">2017-11-18T23:18:51Z</dcterms:created>
  <dcterms:modified xsi:type="dcterms:W3CDTF">2017-11-19T00:17:58Z</dcterms:modified>
</cp:coreProperties>
</file>